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306" r:id="rId27"/>
    <p:sldId id="307" r:id="rId28"/>
    <p:sldId id="308" r:id="rId29"/>
    <p:sldId id="309" r:id="rId30"/>
    <p:sldId id="310" r:id="rId31"/>
    <p:sldId id="311" r:id="rId32"/>
    <p:sldId id="312" r:id="rId33"/>
    <p:sldId id="313" r:id="rId34"/>
    <p:sldId id="314" r:id="rId35"/>
    <p:sldId id="315" r:id="rId36"/>
    <p:sldId id="316" r:id="rId37"/>
    <p:sldId id="317" r:id="rId38"/>
    <p:sldId id="318" r:id="rId39"/>
    <p:sldId id="319" r:id="rId40"/>
    <p:sldId id="282" r:id="rId41"/>
    <p:sldId id="283" r:id="rId42"/>
    <p:sldId id="284" r:id="rId43"/>
    <p:sldId id="285" r:id="rId44"/>
    <p:sldId id="286" r:id="rId45"/>
    <p:sldId id="287" r:id="rId46"/>
    <p:sldId id="288" r:id="rId47"/>
    <p:sldId id="289" r:id="rId48"/>
    <p:sldId id="290" r:id="rId49"/>
    <p:sldId id="291" r:id="rId50"/>
    <p:sldId id="321" r:id="rId5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0" d="100"/>
          <a:sy n="60" d="100"/>
        </p:scale>
        <p:origin x="-2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printerSettings" Target="printerSettings/printerSettings1.bin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97D88-8F48-7849-AD6A-132AD5FD02CA}" type="datetimeFigureOut">
              <a:rPr lang="en-US" smtClean="0"/>
              <a:t>7/20/14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73B9B-9C38-F346-AE81-677B592ECF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97D88-8F48-7849-AD6A-132AD5FD02CA}" type="datetimeFigureOut">
              <a:rPr lang="en-US" smtClean="0"/>
              <a:t>7/20/14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73B9B-9C38-F346-AE81-677B592ECF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97D88-8F48-7849-AD6A-132AD5FD02CA}" type="datetimeFigureOut">
              <a:rPr lang="en-US" smtClean="0"/>
              <a:t>7/20/14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73B9B-9C38-F346-AE81-677B592ECF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97D88-8F48-7849-AD6A-132AD5FD02CA}" type="datetimeFigureOut">
              <a:rPr lang="en-US" smtClean="0"/>
              <a:t>7/20/14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73B9B-9C38-F346-AE81-677B592ECF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97D88-8F48-7849-AD6A-132AD5FD02CA}" type="datetimeFigureOut">
              <a:rPr lang="en-US" smtClean="0"/>
              <a:t>7/20/14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73B9B-9C38-F346-AE81-677B592ECF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97D88-8F48-7849-AD6A-132AD5FD02CA}" type="datetimeFigureOut">
              <a:rPr lang="en-US" smtClean="0"/>
              <a:t>7/20/14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73B9B-9C38-F346-AE81-677B592ECF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97D88-8F48-7849-AD6A-132AD5FD02CA}" type="datetimeFigureOut">
              <a:rPr lang="en-US" smtClean="0"/>
              <a:t>7/20/14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73B9B-9C38-F346-AE81-677B592ECF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97D88-8F48-7849-AD6A-132AD5FD02CA}" type="datetimeFigureOut">
              <a:rPr lang="en-US" smtClean="0"/>
              <a:t>7/20/14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73B9B-9C38-F346-AE81-677B592ECF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97D88-8F48-7849-AD6A-132AD5FD02CA}" type="datetimeFigureOut">
              <a:rPr lang="en-US" smtClean="0"/>
              <a:t>7/20/14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73B9B-9C38-F346-AE81-677B592ECF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97D88-8F48-7849-AD6A-132AD5FD02CA}" type="datetimeFigureOut">
              <a:rPr lang="en-US" smtClean="0"/>
              <a:t>7/20/14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73B9B-9C38-F346-AE81-677B592ECF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97D88-8F48-7849-AD6A-132AD5FD02CA}" type="datetimeFigureOut">
              <a:rPr lang="en-US" smtClean="0"/>
              <a:t>7/20/14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73B9B-9C38-F346-AE81-677B592ECF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97D88-8F48-7849-AD6A-132AD5FD02CA}" type="datetimeFigureOut">
              <a:rPr lang="en-US" smtClean="0"/>
              <a:t>7/20/14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73B9B-9C38-F346-AE81-677B592ECF9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anks2microsoft&amp;wipro.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anks2microsoft&amp;wipro.0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anks2microsoft&amp;wipro.0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anks2microsoft&amp;wipro.0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anks2microsoft&amp;wipro.0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anks2microsoft&amp;wipro.0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anks2microsoft&amp;wipro.0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anks2microsoft&amp;wipro.0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anks2microsoft&amp;wipro.0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anks2microsoft&amp;wipro.0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anks2microsoft&amp;wipro.0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anks2microsoft&amp;wipro.0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anks2microsoft&amp;wipro.0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anks2microsoft&amp;wipro.0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anks2microsoft&amp;wipro.0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anks2microsoft&amp;wipro.0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anks2microsoft&amp;wipro.0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anks2microsoft&amp;wipro.0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anks2microsoft&amp;wipro.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anks2microsoft&amp;wipro.0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anks2microsoft&amp;wipro.0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anks2microsoft&amp;wipro.0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anks2microsoft&amp;wipro.0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anks2microsoft&amp;wipro.0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anks2microsoft&amp;wipro.0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anks2microsoft&amp;wipro.0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anks2microsoft&amp;wipro.0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anks2microsoft&amp;wipro.0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anks2microsoft&amp;wipro.0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anks2microsoft&amp;wipro.0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anks2microsoft&amp;wipro.0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anks2microsoft&amp;wipro.0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anks2microsoft&amp;wipro.0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anks2microsoft&amp;wipro.0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anks2microsoft&amp;wipro.0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anks2microsoft&amp;wipro.04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anks2microsoft&amp;wipro.0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1" cy="6858001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anks2microsoft&amp;wipro.0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anks2microsoft&amp;wipro.0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anks2microsoft&amp;wipro.0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anks2microsoft&amp;wipro.0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anks2microsoft&amp;wipro.0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anks2microsoft&amp;wipro.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anks2microsoft&amp;wipro.04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anks2microsoft&amp;wipro.0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anks2microsoft&amp;wipro.0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anks2microsoft&amp;wipro.0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anks2microsoft&amp;wipro.0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anks2microsoft&amp;wipro.0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0</Words>
  <Application>Microsoft Macintosh PowerPoint</Application>
  <PresentationFormat>On-screen Show (4:3)</PresentationFormat>
  <Paragraphs>0</Paragraphs>
  <Slides>50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Michigan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College Education</dc:creator>
  <cp:lastModifiedBy>Kyle Shack</cp:lastModifiedBy>
  <cp:revision>1</cp:revision>
  <dcterms:created xsi:type="dcterms:W3CDTF">2014-07-20T21:47:00Z</dcterms:created>
  <dcterms:modified xsi:type="dcterms:W3CDTF">2014-07-21T02:52:29Z</dcterms:modified>
</cp:coreProperties>
</file>